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AF1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9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3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920685" y="641046"/>
            <a:ext cx="41805537" cy="87467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919514" y="29013006"/>
            <a:ext cx="9859774" cy="2689883"/>
          </a:xfrm>
          <a:prstGeom prst="rect">
            <a:avLst/>
          </a:prstGeom>
          <a:solidFill>
            <a:schemeClr val="accent4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846284" y="23804991"/>
            <a:ext cx="9806708" cy="3463533"/>
          </a:xfrm>
          <a:prstGeom prst="rect">
            <a:avLst/>
          </a:prstGeom>
          <a:solidFill>
            <a:schemeClr val="accent4">
              <a:lumMod val="40000"/>
              <a:lumOff val="60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926296" y="18331274"/>
            <a:ext cx="9965904" cy="3476359"/>
          </a:xfrm>
          <a:prstGeom prst="rect">
            <a:avLst/>
          </a:prstGeom>
          <a:solidFill>
            <a:schemeClr val="accent4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884242" y="11228448"/>
            <a:ext cx="27954892" cy="56016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0685" y="22136889"/>
            <a:ext cx="13198551" cy="10172729"/>
          </a:xfrm>
          <a:prstGeom prst="rect">
            <a:avLst/>
          </a:prstGeom>
          <a:solidFill>
            <a:schemeClr val="accent4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33903" y="11012559"/>
            <a:ext cx="12885333" cy="87531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69" y="1615114"/>
            <a:ext cx="6986551" cy="69865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595" y="1503058"/>
            <a:ext cx="6983344" cy="6983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641046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31177" y="24779135"/>
            <a:ext cx="16469350" cy="707886"/>
          </a:xfrm>
          <a:prstGeom prst="rect">
            <a:avLst/>
          </a:prstGeom>
          <a:solidFill>
            <a:schemeClr val="bg1">
              <a:lumMod val="75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77145" y="1615114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5395" y="6319919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73551" y="7618096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33903" y="10051421"/>
            <a:ext cx="12990977" cy="1015663"/>
          </a:xfrm>
          <a:prstGeom prst="rect">
            <a:avLst/>
          </a:prstGeom>
          <a:solidFill>
            <a:srgbClr val="C00000">
              <a:alpha val="4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0685" y="21119048"/>
            <a:ext cx="13282784" cy="101784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5314" y="11828856"/>
            <a:ext cx="11899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8429" y="22717491"/>
            <a:ext cx="12774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17901" y="11931740"/>
            <a:ext cx="9541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919514" y="22783854"/>
            <a:ext cx="9806708" cy="101566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926296" y="17250807"/>
            <a:ext cx="9965904" cy="1039865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979362" y="18566705"/>
            <a:ext cx="8281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926296" y="24072403"/>
            <a:ext cx="8334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919514" y="27997343"/>
            <a:ext cx="9912838" cy="101566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19514" y="29337792"/>
            <a:ext cx="9280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252263"/>
              </p:ext>
            </p:extLst>
          </p:nvPr>
        </p:nvGraphicFramePr>
        <p:xfrm>
          <a:off x="14831177" y="17533372"/>
          <a:ext cx="16469352" cy="7040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7338"/>
                <a:gridCol w="4117338"/>
                <a:gridCol w="4117338"/>
                <a:gridCol w="4117338"/>
              </a:tblGrid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1329215349"/>
              </p:ext>
            </p:extLst>
          </p:nvPr>
        </p:nvGraphicFramePr>
        <p:xfrm>
          <a:off x="18084892" y="25819475"/>
          <a:ext cx="8704025" cy="573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9707977" y="31601732"/>
            <a:ext cx="5478504" cy="707886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937308" y="10129906"/>
            <a:ext cx="27954892" cy="101566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6917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62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10</cp:revision>
  <dcterms:created xsi:type="dcterms:W3CDTF">2015-07-17T09:21:42Z</dcterms:created>
  <dcterms:modified xsi:type="dcterms:W3CDTF">2015-07-20T04:51:10Z</dcterms:modified>
</cp:coreProperties>
</file>